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688" r:id="rId3"/>
    <p:sldMasterId id="2147483691" r:id="rId4"/>
    <p:sldMasterId id="2147483694" r:id="rId5"/>
    <p:sldMasterId id="2147483697" r:id="rId6"/>
  </p:sldMasterIdLst>
  <p:notesMasterIdLst>
    <p:notesMasterId r:id="rId19"/>
  </p:notesMasterIdLst>
  <p:sldIdLst>
    <p:sldId id="307" r:id="rId7"/>
    <p:sldId id="308" r:id="rId8"/>
    <p:sldId id="306" r:id="rId9"/>
    <p:sldId id="315" r:id="rId10"/>
    <p:sldId id="316" r:id="rId11"/>
    <p:sldId id="317" r:id="rId12"/>
    <p:sldId id="319" r:id="rId13"/>
    <p:sldId id="311" r:id="rId14"/>
    <p:sldId id="312" r:id="rId15"/>
    <p:sldId id="313" r:id="rId16"/>
    <p:sldId id="280" r:id="rId17"/>
    <p:sldId id="321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D1B270"/>
    <a:srgbClr val="E2C5A8"/>
    <a:srgbClr val="C6C400"/>
    <a:srgbClr val="E87000"/>
    <a:srgbClr val="9D0047"/>
    <a:srgbClr val="1766FF"/>
    <a:srgbClr val="E3220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81365" autoAdjust="0"/>
  </p:normalViewPr>
  <p:slideViewPr>
    <p:cSldViewPr snapToGrid="0">
      <p:cViewPr>
        <p:scale>
          <a:sx n="101" d="100"/>
          <a:sy n="101" d="100"/>
        </p:scale>
        <p:origin x="-103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3FC4A-B254-884B-93A4-FACA32388FB6}" type="doc">
      <dgm:prSet loTypeId="urn:microsoft.com/office/officeart/2005/8/layout/target2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CD6DA964-FB0C-DA40-8CDA-4E789EC64F15}">
      <dgm:prSet phldrT="[Tekst]"/>
      <dgm:spPr/>
      <dgm:t>
        <a:bodyPr/>
        <a:lstStyle/>
        <a:p>
          <a:r>
            <a:rPr lang="nb-NO" dirty="0" smtClean="0">
              <a:solidFill>
                <a:srgbClr val="660066"/>
              </a:solidFill>
            </a:rPr>
            <a:t>kjerneprogrammet</a:t>
          </a:r>
          <a:endParaRPr lang="nb-NO" dirty="0">
            <a:solidFill>
              <a:srgbClr val="660066"/>
            </a:solidFill>
          </a:endParaRPr>
        </a:p>
      </dgm:t>
    </dgm:pt>
    <dgm:pt modelId="{FDF7D4D6-76A5-3040-9700-8279368DB18A}" type="parTrans" cxnId="{F130C2BA-5917-FC45-B8DD-C8A024069275}">
      <dgm:prSet/>
      <dgm:spPr/>
      <dgm:t>
        <a:bodyPr/>
        <a:lstStyle/>
        <a:p>
          <a:endParaRPr lang="nb-NO"/>
        </a:p>
      </dgm:t>
    </dgm:pt>
    <dgm:pt modelId="{73E253B9-82DC-A149-B953-0318D085808B}" type="sibTrans" cxnId="{F130C2BA-5917-FC45-B8DD-C8A024069275}">
      <dgm:prSet/>
      <dgm:spPr/>
      <dgm:t>
        <a:bodyPr/>
        <a:lstStyle/>
        <a:p>
          <a:endParaRPr lang="nb-NO"/>
        </a:p>
      </dgm:t>
    </dgm:pt>
    <dgm:pt modelId="{CF22B695-6D40-E74D-8FA5-B26853F515D2}">
      <dgm:prSet phldrT="[Tekst]"/>
      <dgm:spPr/>
      <dgm:t>
        <a:bodyPr/>
        <a:lstStyle/>
        <a:p>
          <a:r>
            <a:rPr lang="nb-NO" dirty="0" smtClean="0">
              <a:solidFill>
                <a:schemeClr val="bg1"/>
              </a:solidFill>
            </a:rPr>
            <a:t>fordypningsprogrammet</a:t>
          </a:r>
          <a:endParaRPr lang="nb-NO" dirty="0">
            <a:solidFill>
              <a:schemeClr val="bg1"/>
            </a:solidFill>
          </a:endParaRPr>
        </a:p>
      </dgm:t>
    </dgm:pt>
    <dgm:pt modelId="{721C2F8D-40CE-4F47-907F-823C3C9B7B3F}" type="parTrans" cxnId="{DAAE08B7-0816-E44B-83CC-F8AB5F938CAC}">
      <dgm:prSet/>
      <dgm:spPr/>
      <dgm:t>
        <a:bodyPr/>
        <a:lstStyle/>
        <a:p>
          <a:endParaRPr lang="nb-NO"/>
        </a:p>
      </dgm:t>
    </dgm:pt>
    <dgm:pt modelId="{111B0F06-66E7-734E-AB4A-79DF90685DE7}" type="sibTrans" cxnId="{DAAE08B7-0816-E44B-83CC-F8AB5F938CAC}">
      <dgm:prSet/>
      <dgm:spPr/>
      <dgm:t>
        <a:bodyPr/>
        <a:lstStyle/>
        <a:p>
          <a:endParaRPr lang="nb-NO"/>
        </a:p>
      </dgm:t>
    </dgm:pt>
    <dgm:pt modelId="{CAC98B1C-6361-7342-B495-5CD971ABFF06}">
      <dgm:prSet phldrT="[Tekst]"/>
      <dgm:spPr/>
      <dgm:t>
        <a:bodyPr/>
        <a:lstStyle/>
        <a:p>
          <a:r>
            <a:rPr lang="nb-NO" dirty="0" smtClean="0">
              <a:solidFill>
                <a:srgbClr val="660066"/>
              </a:solidFill>
            </a:rPr>
            <a:t>breddeprogrammet</a:t>
          </a:r>
          <a:endParaRPr lang="nb-NO" dirty="0">
            <a:solidFill>
              <a:srgbClr val="660066"/>
            </a:solidFill>
          </a:endParaRPr>
        </a:p>
      </dgm:t>
    </dgm:pt>
    <dgm:pt modelId="{C9FDBB85-9CDB-D54B-BBD8-119D8B266028}" type="sibTrans" cxnId="{CEAD602F-91C5-4041-B970-8C69658458CC}">
      <dgm:prSet/>
      <dgm:spPr/>
      <dgm:t>
        <a:bodyPr/>
        <a:lstStyle/>
        <a:p>
          <a:endParaRPr lang="nb-NO"/>
        </a:p>
      </dgm:t>
    </dgm:pt>
    <dgm:pt modelId="{11DC932B-124E-BF4D-94A8-DD669701DABE}" type="parTrans" cxnId="{CEAD602F-91C5-4041-B970-8C69658458CC}">
      <dgm:prSet/>
      <dgm:spPr/>
      <dgm:t>
        <a:bodyPr/>
        <a:lstStyle/>
        <a:p>
          <a:endParaRPr lang="nb-NO"/>
        </a:p>
      </dgm:t>
    </dgm:pt>
    <dgm:pt modelId="{882F7C2B-98DD-4C4B-91EB-DE794CFE6F8A}" type="pres">
      <dgm:prSet presAssocID="{58B3FC4A-B254-884B-93A4-FACA32388FB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736A6BB8-4F32-784E-9554-5E2D424A7D8F}" type="pres">
      <dgm:prSet presAssocID="{58B3FC4A-B254-884B-93A4-FACA32388FB6}" presName="outerBox" presStyleCnt="0"/>
      <dgm:spPr/>
    </dgm:pt>
    <dgm:pt modelId="{9ED01D11-3912-4145-BC42-AF7CC92DDA26}" type="pres">
      <dgm:prSet presAssocID="{58B3FC4A-B254-884B-93A4-FACA32388FB6}" presName="outerBoxParent" presStyleLbl="node1" presStyleIdx="0" presStyleCnt="3" custLinFactNeighborY="187"/>
      <dgm:spPr/>
      <dgm:t>
        <a:bodyPr/>
        <a:lstStyle/>
        <a:p>
          <a:endParaRPr lang="nb-NO"/>
        </a:p>
      </dgm:t>
    </dgm:pt>
    <dgm:pt modelId="{DADD932E-6097-F540-B8D4-BE0A81547820}" type="pres">
      <dgm:prSet presAssocID="{58B3FC4A-B254-884B-93A4-FACA32388FB6}" presName="outerBoxChildren" presStyleCnt="0"/>
      <dgm:spPr/>
    </dgm:pt>
    <dgm:pt modelId="{DD0EA004-FA00-3641-88F4-7D98686F3609}" type="pres">
      <dgm:prSet presAssocID="{58B3FC4A-B254-884B-93A4-FACA32388FB6}" presName="middleBox" presStyleCnt="0"/>
      <dgm:spPr/>
    </dgm:pt>
    <dgm:pt modelId="{24E8C851-BF6E-8B46-B442-CF00EF218F20}" type="pres">
      <dgm:prSet presAssocID="{58B3FC4A-B254-884B-93A4-FACA32388FB6}" presName="middleBoxParent" presStyleLbl="node1" presStyleIdx="1" presStyleCnt="3" custLinFactNeighborY="-544"/>
      <dgm:spPr/>
      <dgm:t>
        <a:bodyPr/>
        <a:lstStyle/>
        <a:p>
          <a:endParaRPr lang="nb-NO"/>
        </a:p>
      </dgm:t>
    </dgm:pt>
    <dgm:pt modelId="{2831AB7B-CCA2-9B4E-AE63-43299876C837}" type="pres">
      <dgm:prSet presAssocID="{58B3FC4A-B254-884B-93A4-FACA32388FB6}" presName="middleBoxChildren" presStyleCnt="0"/>
      <dgm:spPr/>
    </dgm:pt>
    <dgm:pt modelId="{26146EB8-A742-D241-8D51-0AE4C322CD5A}" type="pres">
      <dgm:prSet presAssocID="{58B3FC4A-B254-884B-93A4-FACA32388FB6}" presName="centerBox" presStyleCnt="0"/>
      <dgm:spPr/>
    </dgm:pt>
    <dgm:pt modelId="{B51EC31B-E6DB-5E41-B092-4E82E1C3F0C8}" type="pres">
      <dgm:prSet presAssocID="{58B3FC4A-B254-884B-93A4-FACA32388FB6}" presName="centerBoxParent" presStyleLbl="node1" presStyleIdx="2" presStyleCnt="3"/>
      <dgm:spPr/>
      <dgm:t>
        <a:bodyPr/>
        <a:lstStyle/>
        <a:p>
          <a:endParaRPr lang="nb-NO"/>
        </a:p>
      </dgm:t>
    </dgm:pt>
  </dgm:ptLst>
  <dgm:cxnLst>
    <dgm:cxn modelId="{03DF96E3-6292-4B6F-8EB8-2AF7CD6211D6}" type="presOf" srcId="{CD6DA964-FB0C-DA40-8CDA-4E789EC64F15}" destId="{24E8C851-BF6E-8B46-B442-CF00EF218F20}" srcOrd="0" destOrd="0" presId="urn:microsoft.com/office/officeart/2005/8/layout/target2"/>
    <dgm:cxn modelId="{DAAE08B7-0816-E44B-83CC-F8AB5F938CAC}" srcId="{58B3FC4A-B254-884B-93A4-FACA32388FB6}" destId="{CF22B695-6D40-E74D-8FA5-B26853F515D2}" srcOrd="2" destOrd="0" parTransId="{721C2F8D-40CE-4F47-907F-823C3C9B7B3F}" sibTransId="{111B0F06-66E7-734E-AB4A-79DF90685DE7}"/>
    <dgm:cxn modelId="{CEAD602F-91C5-4041-B970-8C69658458CC}" srcId="{58B3FC4A-B254-884B-93A4-FACA32388FB6}" destId="{CAC98B1C-6361-7342-B495-5CD971ABFF06}" srcOrd="0" destOrd="0" parTransId="{11DC932B-124E-BF4D-94A8-DD669701DABE}" sibTransId="{C9FDBB85-9CDB-D54B-BBD8-119D8B266028}"/>
    <dgm:cxn modelId="{F130C2BA-5917-FC45-B8DD-C8A024069275}" srcId="{58B3FC4A-B254-884B-93A4-FACA32388FB6}" destId="{CD6DA964-FB0C-DA40-8CDA-4E789EC64F15}" srcOrd="1" destOrd="0" parTransId="{FDF7D4D6-76A5-3040-9700-8279368DB18A}" sibTransId="{73E253B9-82DC-A149-B953-0318D085808B}"/>
    <dgm:cxn modelId="{57ECC4C9-ED69-4E88-AEB9-A6BD925145B4}" type="presOf" srcId="{58B3FC4A-B254-884B-93A4-FACA32388FB6}" destId="{882F7C2B-98DD-4C4B-91EB-DE794CFE6F8A}" srcOrd="0" destOrd="0" presId="urn:microsoft.com/office/officeart/2005/8/layout/target2"/>
    <dgm:cxn modelId="{B65053FC-7C00-411E-9421-A7E4D5C136EA}" type="presOf" srcId="{CF22B695-6D40-E74D-8FA5-B26853F515D2}" destId="{B51EC31B-E6DB-5E41-B092-4E82E1C3F0C8}" srcOrd="0" destOrd="0" presId="urn:microsoft.com/office/officeart/2005/8/layout/target2"/>
    <dgm:cxn modelId="{C716F80F-342D-488E-8A40-E3313927C464}" type="presOf" srcId="{CAC98B1C-6361-7342-B495-5CD971ABFF06}" destId="{9ED01D11-3912-4145-BC42-AF7CC92DDA26}" srcOrd="0" destOrd="0" presId="urn:microsoft.com/office/officeart/2005/8/layout/target2"/>
    <dgm:cxn modelId="{8DCA4A0E-FDD4-4A6D-9120-84BCFF29C2E3}" type="presParOf" srcId="{882F7C2B-98DD-4C4B-91EB-DE794CFE6F8A}" destId="{736A6BB8-4F32-784E-9554-5E2D424A7D8F}" srcOrd="0" destOrd="0" presId="urn:microsoft.com/office/officeart/2005/8/layout/target2"/>
    <dgm:cxn modelId="{14476AB7-49BE-46A7-A27A-0836F64FAAE9}" type="presParOf" srcId="{736A6BB8-4F32-784E-9554-5E2D424A7D8F}" destId="{9ED01D11-3912-4145-BC42-AF7CC92DDA26}" srcOrd="0" destOrd="0" presId="urn:microsoft.com/office/officeart/2005/8/layout/target2"/>
    <dgm:cxn modelId="{1940DE19-A1F7-4200-9D95-3AAC2F050E65}" type="presParOf" srcId="{736A6BB8-4F32-784E-9554-5E2D424A7D8F}" destId="{DADD932E-6097-F540-B8D4-BE0A81547820}" srcOrd="1" destOrd="0" presId="urn:microsoft.com/office/officeart/2005/8/layout/target2"/>
    <dgm:cxn modelId="{51A75F43-9DBC-422A-9786-B3DE9E27434B}" type="presParOf" srcId="{882F7C2B-98DD-4C4B-91EB-DE794CFE6F8A}" destId="{DD0EA004-FA00-3641-88F4-7D98686F3609}" srcOrd="1" destOrd="0" presId="urn:microsoft.com/office/officeart/2005/8/layout/target2"/>
    <dgm:cxn modelId="{7B4927A7-48DF-4404-98A1-B7447C4880B0}" type="presParOf" srcId="{DD0EA004-FA00-3641-88F4-7D98686F3609}" destId="{24E8C851-BF6E-8B46-B442-CF00EF218F20}" srcOrd="0" destOrd="0" presId="urn:microsoft.com/office/officeart/2005/8/layout/target2"/>
    <dgm:cxn modelId="{AA86047C-AF89-467B-8299-1D3F22AC4573}" type="presParOf" srcId="{DD0EA004-FA00-3641-88F4-7D98686F3609}" destId="{2831AB7B-CCA2-9B4E-AE63-43299876C837}" srcOrd="1" destOrd="0" presId="urn:microsoft.com/office/officeart/2005/8/layout/target2"/>
    <dgm:cxn modelId="{247FBDDC-ACB0-423E-BAFB-A591BF383FDC}" type="presParOf" srcId="{882F7C2B-98DD-4C4B-91EB-DE794CFE6F8A}" destId="{26146EB8-A742-D241-8D51-0AE4C322CD5A}" srcOrd="2" destOrd="0" presId="urn:microsoft.com/office/officeart/2005/8/layout/target2"/>
    <dgm:cxn modelId="{0D4CF475-FCA3-4DF6-887A-4FB548402886}" type="presParOf" srcId="{26146EB8-A742-D241-8D51-0AE4C322CD5A}" destId="{B51EC31B-E6DB-5E41-B092-4E82E1C3F0C8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01D11-3912-4145-BC42-AF7CC92DDA26}">
      <dsp:nvSpPr>
        <dsp:cNvPr id="0" name=""/>
        <dsp:cNvSpPr/>
      </dsp:nvSpPr>
      <dsp:spPr>
        <a:xfrm>
          <a:off x="0" y="0"/>
          <a:ext cx="7766095" cy="4877520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3785497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800" kern="1200" dirty="0" smtClean="0">
              <a:solidFill>
                <a:srgbClr val="660066"/>
              </a:solidFill>
            </a:rPr>
            <a:t>breddeprogrammet</a:t>
          </a:r>
          <a:endParaRPr lang="nb-NO" sz="4800" kern="1200" dirty="0">
            <a:solidFill>
              <a:srgbClr val="660066"/>
            </a:solidFill>
          </a:endParaRPr>
        </a:p>
      </dsp:txBody>
      <dsp:txXfrm>
        <a:off x="121429" y="121429"/>
        <a:ext cx="7523237" cy="4634662"/>
      </dsp:txXfrm>
    </dsp:sp>
    <dsp:sp modelId="{24E8C851-BF6E-8B46-B442-CF00EF218F20}">
      <dsp:nvSpPr>
        <dsp:cNvPr id="0" name=""/>
        <dsp:cNvSpPr/>
      </dsp:nvSpPr>
      <dsp:spPr>
        <a:xfrm>
          <a:off x="194152" y="1200806"/>
          <a:ext cx="7377790" cy="3414264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2168058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800" kern="1200" dirty="0" smtClean="0">
              <a:solidFill>
                <a:srgbClr val="660066"/>
              </a:solidFill>
            </a:rPr>
            <a:t>kjerneprogrammet</a:t>
          </a:r>
          <a:endParaRPr lang="nb-NO" sz="4800" kern="1200" dirty="0">
            <a:solidFill>
              <a:srgbClr val="660066"/>
            </a:solidFill>
          </a:endParaRPr>
        </a:p>
      </dsp:txBody>
      <dsp:txXfrm>
        <a:off x="299152" y="1305806"/>
        <a:ext cx="7167790" cy="3204264"/>
      </dsp:txXfrm>
    </dsp:sp>
    <dsp:sp modelId="{B51EC31B-E6DB-5E41-B092-4E82E1C3F0C8}">
      <dsp:nvSpPr>
        <dsp:cNvPr id="0" name=""/>
        <dsp:cNvSpPr/>
      </dsp:nvSpPr>
      <dsp:spPr>
        <a:xfrm>
          <a:off x="388304" y="2438760"/>
          <a:ext cx="6989485" cy="1951008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341376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800" kern="1200" dirty="0" smtClean="0">
              <a:solidFill>
                <a:schemeClr val="bg1"/>
              </a:solidFill>
            </a:rPr>
            <a:t>fordypningsprogrammet</a:t>
          </a:r>
          <a:endParaRPr lang="nb-NO" sz="4800" kern="1200" dirty="0">
            <a:solidFill>
              <a:schemeClr val="bg1"/>
            </a:solidFill>
          </a:endParaRPr>
        </a:p>
      </dsp:txBody>
      <dsp:txXfrm>
        <a:off x="448304" y="2498760"/>
        <a:ext cx="6869485" cy="1831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BA15E-7339-4A3E-9D4A-4758547736D5}" type="datetimeFigureOut">
              <a:rPr lang="nb-NO" smtClean="0"/>
              <a:t>09.10.2017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E292-B4C4-4F73-A164-00B5B91DE0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380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E292-B4C4-4F73-A164-00B5B91DE03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81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1861-2E2A-4319-B79E-CF00901AEC7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333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153A0-4606-40E9-B1F6-BEADD938152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1861-2E2A-4319-B79E-CF00901AEC7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4682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1861-2E2A-4319-B79E-CF00901AEC7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26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857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14674" y="990839"/>
            <a:ext cx="10057563" cy="1325563"/>
          </a:xfrm>
          <a:prstGeom prst="rect">
            <a:avLst/>
          </a:prstGeom>
        </p:spPr>
        <p:txBody>
          <a:bodyPr/>
          <a:lstStyle>
            <a:lvl1pPr>
              <a:defRPr lang="nb-NO" b="1" dirty="0">
                <a:latin typeface="+mj-lt"/>
              </a:defRPr>
            </a:lvl1pPr>
          </a:lstStyle>
          <a:p>
            <a:r>
              <a:rPr lang="nb-NO" dirty="0"/>
              <a:t>ARIAL – 40 Fet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314674" y="2349333"/>
            <a:ext cx="10039126" cy="3856627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ARIAL 24 – Fontstørrelse kan variere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711325" y="14770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335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359877" y="1122363"/>
            <a:ext cx="9308123" cy="2387600"/>
          </a:xfrm>
          <a:prstGeom prst="rect">
            <a:avLst/>
          </a:prstGeom>
        </p:spPr>
        <p:txBody>
          <a:bodyPr anchor="b"/>
          <a:lstStyle>
            <a:lvl1pPr algn="ctr">
              <a:defRPr lang="nb-NO" b="1" dirty="0">
                <a:latin typeface="+mj-lt"/>
              </a:defRPr>
            </a:lvl1pPr>
          </a:lstStyle>
          <a:p>
            <a:r>
              <a:rPr lang="nb-NO" dirty="0"/>
              <a:t>ARIAL 40 FET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59877" y="3602038"/>
            <a:ext cx="930812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ARIAL 24 – fontstørrelse kan variere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98625" y="11611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423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14674" y="990839"/>
            <a:ext cx="10057563" cy="1325563"/>
          </a:xfrm>
          <a:prstGeom prst="rect">
            <a:avLst/>
          </a:prstGeom>
        </p:spPr>
        <p:txBody>
          <a:bodyPr/>
          <a:lstStyle>
            <a:lvl1pPr>
              <a:defRPr lang="nb-NO" b="1" dirty="0">
                <a:latin typeface="+mj-lt"/>
              </a:defRPr>
            </a:lvl1pPr>
          </a:lstStyle>
          <a:p>
            <a:r>
              <a:rPr lang="nb-NO" dirty="0"/>
              <a:t>ARIAL – 40 Fet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314674" y="2349333"/>
            <a:ext cx="10039126" cy="3856627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ARIAL 24 – Fontstørrelse kan variere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711325" y="14770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83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359877" y="1122363"/>
            <a:ext cx="9308123" cy="2387600"/>
          </a:xfrm>
          <a:prstGeom prst="rect">
            <a:avLst/>
          </a:prstGeom>
        </p:spPr>
        <p:txBody>
          <a:bodyPr anchor="b"/>
          <a:lstStyle>
            <a:lvl1pPr algn="ctr">
              <a:defRPr lang="nb-NO" b="1" dirty="0">
                <a:latin typeface="+mj-lt"/>
              </a:defRPr>
            </a:lvl1pPr>
          </a:lstStyle>
          <a:p>
            <a:r>
              <a:rPr lang="nb-NO" dirty="0"/>
              <a:t>ARIAL 40 FET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59877" y="3602038"/>
            <a:ext cx="930812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ARIAL 24 – fontstørrelse kan variere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98625" y="11611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1577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14674" y="990839"/>
            <a:ext cx="10057563" cy="1325563"/>
          </a:xfrm>
          <a:prstGeom prst="rect">
            <a:avLst/>
          </a:prstGeom>
        </p:spPr>
        <p:txBody>
          <a:bodyPr/>
          <a:lstStyle>
            <a:lvl1pPr>
              <a:defRPr lang="nb-NO" b="1" dirty="0">
                <a:latin typeface="+mj-lt"/>
              </a:defRPr>
            </a:lvl1pPr>
          </a:lstStyle>
          <a:p>
            <a:r>
              <a:rPr lang="nb-NO" dirty="0"/>
              <a:t>ARIAL – 40 Fet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314674" y="2349333"/>
            <a:ext cx="10039126" cy="3856627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ARIAL 24 – Fontstørrelse kan variere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711325" y="14770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727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359877" y="1122363"/>
            <a:ext cx="9308123" cy="2387600"/>
          </a:xfrm>
          <a:prstGeom prst="rect">
            <a:avLst/>
          </a:prstGeom>
        </p:spPr>
        <p:txBody>
          <a:bodyPr anchor="b"/>
          <a:lstStyle>
            <a:lvl1pPr algn="ctr">
              <a:defRPr lang="nb-NO" b="1" dirty="0">
                <a:latin typeface="+mj-lt"/>
              </a:defRPr>
            </a:lvl1pPr>
          </a:lstStyle>
          <a:p>
            <a:r>
              <a:rPr lang="nb-NO" dirty="0"/>
              <a:t>ARIAL 40 FET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59877" y="3602038"/>
            <a:ext cx="930812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ARIAL 24 – fontstørrelse kan variere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98625" y="11611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484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359877" y="1122363"/>
            <a:ext cx="9308123" cy="2387600"/>
          </a:xfrm>
          <a:prstGeom prst="rect">
            <a:avLst/>
          </a:prstGeom>
        </p:spPr>
        <p:txBody>
          <a:bodyPr anchor="b"/>
          <a:lstStyle>
            <a:lvl1pPr algn="ctr">
              <a:defRPr lang="nb-NO" b="1" dirty="0">
                <a:latin typeface="+mj-lt"/>
              </a:defRPr>
            </a:lvl1pPr>
          </a:lstStyle>
          <a:p>
            <a:r>
              <a:rPr lang="nb-NO" dirty="0"/>
              <a:t>ARIAL 40 FET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59877" y="3602038"/>
            <a:ext cx="930812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ARIAL 24 – fontstørrelse kan variere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98625" y="11611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592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14674" y="990839"/>
            <a:ext cx="10057563" cy="1325563"/>
          </a:xfrm>
          <a:prstGeom prst="rect">
            <a:avLst/>
          </a:prstGeom>
        </p:spPr>
        <p:txBody>
          <a:bodyPr/>
          <a:lstStyle>
            <a:lvl1pPr>
              <a:defRPr lang="nb-NO" b="1" dirty="0">
                <a:latin typeface="+mj-lt"/>
              </a:defRPr>
            </a:lvl1pPr>
          </a:lstStyle>
          <a:p>
            <a:r>
              <a:rPr lang="nb-NO" dirty="0"/>
              <a:t>ARIAL – 40 Fet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314674" y="2349333"/>
            <a:ext cx="10039126" cy="3856627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ARIAL 24 – Fontstørrelse kan variere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711325" y="14770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8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359877" y="1122363"/>
            <a:ext cx="9308123" cy="2387600"/>
          </a:xfrm>
          <a:prstGeom prst="rect">
            <a:avLst/>
          </a:prstGeom>
        </p:spPr>
        <p:txBody>
          <a:bodyPr anchor="b"/>
          <a:lstStyle>
            <a:lvl1pPr algn="ctr">
              <a:defRPr lang="nb-NO" b="1" dirty="0">
                <a:latin typeface="+mj-lt"/>
              </a:defRPr>
            </a:lvl1pPr>
          </a:lstStyle>
          <a:p>
            <a:r>
              <a:rPr lang="nb-NO" dirty="0"/>
              <a:t>ARIAL 40 FET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59877" y="3602038"/>
            <a:ext cx="930812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ARIAL 24 – fontstørrelse kan variere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98625" y="11611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694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89DA-B4E3-4F34-AE00-13853D90FEEC}" type="datetime1">
              <a:rPr lang="nb-NO" smtClean="0"/>
              <a:t>09.10.2017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Om rammeplanen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8C85-CFB6-46AA-9102-A3BF0CD1BE11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t>09.10.2017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Om rammeplanen</a:t>
            </a: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14674" y="990839"/>
            <a:ext cx="10057563" cy="1325563"/>
          </a:xfrm>
          <a:prstGeom prst="rect">
            <a:avLst/>
          </a:prstGeom>
        </p:spPr>
        <p:txBody>
          <a:bodyPr/>
          <a:lstStyle>
            <a:lvl1pPr>
              <a:defRPr lang="nb-NO" b="1" dirty="0">
                <a:latin typeface="+mj-lt"/>
              </a:defRPr>
            </a:lvl1pPr>
          </a:lstStyle>
          <a:p>
            <a:r>
              <a:rPr lang="nb-NO" dirty="0"/>
              <a:t>ARIAL – 40 Fet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314674" y="2349333"/>
            <a:ext cx="10039126" cy="3856627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ARIAL 24 – Fontstørrelse kan variere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711325" y="14770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056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359877" y="1122363"/>
            <a:ext cx="9308123" cy="2387600"/>
          </a:xfrm>
          <a:prstGeom prst="rect">
            <a:avLst/>
          </a:prstGeom>
        </p:spPr>
        <p:txBody>
          <a:bodyPr anchor="b"/>
          <a:lstStyle>
            <a:lvl1pPr algn="ctr">
              <a:defRPr lang="nb-NO" b="1" dirty="0">
                <a:latin typeface="+mj-lt"/>
              </a:defRPr>
            </a:lvl1pPr>
          </a:lstStyle>
          <a:p>
            <a:r>
              <a:rPr lang="nb-NO" dirty="0"/>
              <a:t>ARIAL 40 FET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59877" y="3602038"/>
            <a:ext cx="930812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ARIAL 24 – fontstørrelse kan variere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98625" y="11611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678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14674" y="990839"/>
            <a:ext cx="10057563" cy="1325563"/>
          </a:xfrm>
          <a:prstGeom prst="rect">
            <a:avLst/>
          </a:prstGeom>
        </p:spPr>
        <p:txBody>
          <a:bodyPr/>
          <a:lstStyle>
            <a:lvl1pPr>
              <a:defRPr lang="nb-NO" b="1" dirty="0">
                <a:latin typeface="+mj-lt"/>
              </a:defRPr>
            </a:lvl1pPr>
          </a:lstStyle>
          <a:p>
            <a:r>
              <a:rPr lang="nb-NO" dirty="0"/>
              <a:t>ARIAL – 40 Fet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314674" y="2349333"/>
            <a:ext cx="10039126" cy="3856627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ARIAL 24 – Fontstørrelse kan variere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711325" y="14770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02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05784" y="6356350"/>
            <a:ext cx="247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4290025" y="485021"/>
            <a:ext cx="891327" cy="141946"/>
          </a:xfrm>
          <a:prstGeom prst="rect">
            <a:avLst/>
          </a:prstGeom>
          <a:solidFill>
            <a:srgbClr val="C6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>
            <a:off x="3442408" y="485021"/>
            <a:ext cx="891327" cy="141946"/>
          </a:xfrm>
          <a:prstGeom prst="rect">
            <a:avLst/>
          </a:prstGeom>
          <a:solidFill>
            <a:srgbClr val="E3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5181352" y="485021"/>
            <a:ext cx="891327" cy="326430"/>
          </a:xfrm>
          <a:prstGeom prst="rect">
            <a:avLst/>
          </a:prstGeom>
          <a:solidFill>
            <a:srgbClr val="9D0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 userDrawn="1"/>
        </p:nvSpPr>
        <p:spPr>
          <a:xfrm>
            <a:off x="6072864" y="485021"/>
            <a:ext cx="891327" cy="141946"/>
          </a:xfrm>
          <a:prstGeom prst="rect">
            <a:avLst/>
          </a:prstGeom>
          <a:solidFill>
            <a:srgbClr val="D1B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 userDrawn="1"/>
        </p:nvSpPr>
        <p:spPr>
          <a:xfrm>
            <a:off x="1692892" y="487221"/>
            <a:ext cx="891327" cy="141946"/>
          </a:xfrm>
          <a:prstGeom prst="rect">
            <a:avLst/>
          </a:prstGeom>
          <a:solidFill>
            <a:srgbClr val="E8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2587548" y="487221"/>
            <a:ext cx="891327" cy="141946"/>
          </a:xfrm>
          <a:prstGeom prst="rect">
            <a:avLst/>
          </a:prstGeom>
          <a:solidFill>
            <a:srgbClr val="17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 userDrawn="1"/>
        </p:nvSpPr>
        <p:spPr>
          <a:xfrm>
            <a:off x="1314674" y="109958"/>
            <a:ext cx="387954" cy="518315"/>
          </a:xfrm>
          <a:prstGeom prst="rect">
            <a:avLst/>
          </a:prstGeom>
          <a:solidFill>
            <a:srgbClr val="9D0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1" t="11001" r="12161" b="3293"/>
          <a:stretch/>
        </p:blipFill>
        <p:spPr>
          <a:xfrm>
            <a:off x="-21265" y="-9331"/>
            <a:ext cx="1127052" cy="3736841"/>
          </a:xfrm>
          <a:prstGeom prst="rect">
            <a:avLst/>
          </a:prstGeom>
          <a:solidFill>
            <a:srgbClr val="9D0047"/>
          </a:solidFill>
        </p:spPr>
      </p:pic>
      <p:pic>
        <p:nvPicPr>
          <p:cNvPr id="23" name="Bilde 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9" t="3411" r="11701" b="3293"/>
          <a:stretch/>
        </p:blipFill>
        <p:spPr>
          <a:xfrm>
            <a:off x="-2828" y="2792836"/>
            <a:ext cx="1108613" cy="40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05784" y="6356350"/>
            <a:ext cx="247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9" t="3411" r="11400" b="3256"/>
          <a:stretch/>
        </p:blipFill>
        <p:spPr>
          <a:xfrm>
            <a:off x="-2827" y="-38529"/>
            <a:ext cx="1107727" cy="4032343"/>
          </a:xfrm>
          <a:prstGeom prst="rect">
            <a:avLst/>
          </a:prstGeom>
          <a:solidFill>
            <a:srgbClr val="E87000"/>
          </a:solidFill>
        </p:spPr>
      </p:pic>
      <p:pic>
        <p:nvPicPr>
          <p:cNvPr id="18" name="Bilde 1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9" t="8825" r="11481" b="3256"/>
          <a:stretch/>
        </p:blipFill>
        <p:spPr>
          <a:xfrm>
            <a:off x="0" y="3062177"/>
            <a:ext cx="1105211" cy="3798426"/>
          </a:xfrm>
          <a:prstGeom prst="rect">
            <a:avLst/>
          </a:prstGeom>
        </p:spPr>
      </p:pic>
      <p:sp>
        <p:nvSpPr>
          <p:cNvPr id="19" name="Rektangel 18"/>
          <p:cNvSpPr/>
          <p:nvPr userDrawn="1"/>
        </p:nvSpPr>
        <p:spPr>
          <a:xfrm>
            <a:off x="4290025" y="485021"/>
            <a:ext cx="891327" cy="141946"/>
          </a:xfrm>
          <a:prstGeom prst="rect">
            <a:avLst/>
          </a:prstGeom>
          <a:solidFill>
            <a:srgbClr val="E3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/>
          <p:cNvSpPr/>
          <p:nvPr userDrawn="1"/>
        </p:nvSpPr>
        <p:spPr>
          <a:xfrm>
            <a:off x="3442408" y="485021"/>
            <a:ext cx="891327" cy="141946"/>
          </a:xfrm>
          <a:prstGeom prst="rect">
            <a:avLst/>
          </a:prstGeom>
          <a:solidFill>
            <a:srgbClr val="C6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/>
          <p:cNvSpPr/>
          <p:nvPr userDrawn="1"/>
        </p:nvSpPr>
        <p:spPr>
          <a:xfrm>
            <a:off x="5181352" y="485021"/>
            <a:ext cx="891327" cy="326430"/>
          </a:xfrm>
          <a:prstGeom prst="rect">
            <a:avLst/>
          </a:prstGeom>
          <a:solidFill>
            <a:srgbClr val="E8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/>
          <p:cNvSpPr/>
          <p:nvPr userDrawn="1"/>
        </p:nvSpPr>
        <p:spPr>
          <a:xfrm>
            <a:off x="6072864" y="485021"/>
            <a:ext cx="891327" cy="141946"/>
          </a:xfrm>
          <a:prstGeom prst="rect">
            <a:avLst/>
          </a:prstGeom>
          <a:solidFill>
            <a:srgbClr val="9D0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/>
          <p:cNvSpPr/>
          <p:nvPr userDrawn="1"/>
        </p:nvSpPr>
        <p:spPr>
          <a:xfrm>
            <a:off x="1692892" y="487221"/>
            <a:ext cx="891327" cy="141946"/>
          </a:xfrm>
          <a:prstGeom prst="rect">
            <a:avLst/>
          </a:prstGeom>
          <a:solidFill>
            <a:srgbClr val="D1B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 userDrawn="1"/>
        </p:nvSpPr>
        <p:spPr>
          <a:xfrm>
            <a:off x="2587548" y="487221"/>
            <a:ext cx="891327" cy="141946"/>
          </a:xfrm>
          <a:prstGeom prst="rect">
            <a:avLst/>
          </a:prstGeom>
          <a:solidFill>
            <a:srgbClr val="17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/>
          <p:cNvSpPr/>
          <p:nvPr userDrawn="1"/>
        </p:nvSpPr>
        <p:spPr>
          <a:xfrm>
            <a:off x="1314674" y="109958"/>
            <a:ext cx="387954" cy="518315"/>
          </a:xfrm>
          <a:prstGeom prst="rect">
            <a:avLst/>
          </a:prstGeom>
          <a:solidFill>
            <a:srgbClr val="E8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55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0" r:id="rId3"/>
    <p:sldLayoutId id="214748370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05784" y="6356350"/>
            <a:ext cx="247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8" t="3780" r="11965" b="3138"/>
          <a:stretch/>
        </p:blipFill>
        <p:spPr>
          <a:xfrm>
            <a:off x="0" y="2721950"/>
            <a:ext cx="1095153" cy="4136065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9" t="3780" r="12299" b="24993"/>
          <a:stretch/>
        </p:blipFill>
        <p:spPr>
          <a:xfrm>
            <a:off x="3538" y="3547"/>
            <a:ext cx="1091616" cy="3164957"/>
          </a:xfrm>
          <a:prstGeom prst="rect">
            <a:avLst/>
          </a:prstGeom>
        </p:spPr>
      </p:pic>
      <p:sp>
        <p:nvSpPr>
          <p:cNvPr id="17" name="Rektangel 16"/>
          <p:cNvSpPr/>
          <p:nvPr userDrawn="1"/>
        </p:nvSpPr>
        <p:spPr>
          <a:xfrm>
            <a:off x="4290025" y="485021"/>
            <a:ext cx="891327" cy="141946"/>
          </a:xfrm>
          <a:prstGeom prst="rect">
            <a:avLst/>
          </a:prstGeom>
          <a:solidFill>
            <a:srgbClr val="D1B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 userDrawn="1"/>
        </p:nvSpPr>
        <p:spPr>
          <a:xfrm>
            <a:off x="3442408" y="485021"/>
            <a:ext cx="891327" cy="141946"/>
          </a:xfrm>
          <a:prstGeom prst="rect">
            <a:avLst/>
          </a:prstGeom>
          <a:solidFill>
            <a:srgbClr val="C6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/>
          <p:cNvSpPr/>
          <p:nvPr userDrawn="1"/>
        </p:nvSpPr>
        <p:spPr>
          <a:xfrm>
            <a:off x="5181352" y="485021"/>
            <a:ext cx="891327" cy="326430"/>
          </a:xfrm>
          <a:prstGeom prst="rect">
            <a:avLst/>
          </a:prstGeom>
          <a:solidFill>
            <a:srgbClr val="E3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/>
          <p:cNvSpPr/>
          <p:nvPr userDrawn="1"/>
        </p:nvSpPr>
        <p:spPr>
          <a:xfrm>
            <a:off x="6072864" y="485021"/>
            <a:ext cx="891327" cy="141946"/>
          </a:xfrm>
          <a:prstGeom prst="rect">
            <a:avLst/>
          </a:prstGeom>
          <a:solidFill>
            <a:srgbClr val="9D0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/>
          <p:cNvSpPr/>
          <p:nvPr userDrawn="1"/>
        </p:nvSpPr>
        <p:spPr>
          <a:xfrm>
            <a:off x="1692892" y="487221"/>
            <a:ext cx="891327" cy="141946"/>
          </a:xfrm>
          <a:prstGeom prst="rect">
            <a:avLst/>
          </a:prstGeom>
          <a:solidFill>
            <a:srgbClr val="E8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 userDrawn="1"/>
        </p:nvSpPr>
        <p:spPr>
          <a:xfrm>
            <a:off x="2587548" y="487221"/>
            <a:ext cx="891327" cy="141946"/>
          </a:xfrm>
          <a:prstGeom prst="rect">
            <a:avLst/>
          </a:prstGeom>
          <a:solidFill>
            <a:srgbClr val="17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/>
          <p:cNvSpPr/>
          <p:nvPr userDrawn="1"/>
        </p:nvSpPr>
        <p:spPr>
          <a:xfrm>
            <a:off x="1314674" y="109958"/>
            <a:ext cx="387954" cy="518315"/>
          </a:xfrm>
          <a:prstGeom prst="rect">
            <a:avLst/>
          </a:prstGeom>
          <a:solidFill>
            <a:srgbClr val="E3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293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05784" y="6356350"/>
            <a:ext cx="247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4" t="14211" r="11851" b="3410"/>
          <a:stretch/>
        </p:blipFill>
        <p:spPr>
          <a:xfrm>
            <a:off x="0" y="-7"/>
            <a:ext cx="1119875" cy="3662470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4" t="3759" r="11851" b="3410"/>
          <a:stretch/>
        </p:blipFill>
        <p:spPr>
          <a:xfrm>
            <a:off x="0" y="2734257"/>
            <a:ext cx="1119875" cy="4127143"/>
          </a:xfrm>
          <a:prstGeom prst="rect">
            <a:avLst/>
          </a:prstGeom>
        </p:spPr>
      </p:pic>
      <p:sp>
        <p:nvSpPr>
          <p:cNvPr id="19" name="Rektangel 18"/>
          <p:cNvSpPr/>
          <p:nvPr userDrawn="1"/>
        </p:nvSpPr>
        <p:spPr>
          <a:xfrm>
            <a:off x="4290025" y="485021"/>
            <a:ext cx="891327" cy="141946"/>
          </a:xfrm>
          <a:prstGeom prst="rect">
            <a:avLst/>
          </a:prstGeom>
          <a:solidFill>
            <a:srgbClr val="E3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/>
          <p:cNvSpPr/>
          <p:nvPr userDrawn="1"/>
        </p:nvSpPr>
        <p:spPr>
          <a:xfrm>
            <a:off x="3442408" y="485021"/>
            <a:ext cx="891327" cy="141946"/>
          </a:xfrm>
          <a:prstGeom prst="rect">
            <a:avLst/>
          </a:prstGeom>
          <a:solidFill>
            <a:srgbClr val="D1B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/>
          <p:cNvSpPr/>
          <p:nvPr userDrawn="1"/>
        </p:nvSpPr>
        <p:spPr>
          <a:xfrm>
            <a:off x="5181352" y="485021"/>
            <a:ext cx="891327" cy="326430"/>
          </a:xfrm>
          <a:prstGeom prst="rect">
            <a:avLst/>
          </a:prstGeom>
          <a:solidFill>
            <a:srgbClr val="C6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/>
          <p:cNvSpPr/>
          <p:nvPr userDrawn="1"/>
        </p:nvSpPr>
        <p:spPr>
          <a:xfrm>
            <a:off x="6072864" y="485021"/>
            <a:ext cx="891327" cy="141946"/>
          </a:xfrm>
          <a:prstGeom prst="rect">
            <a:avLst/>
          </a:prstGeom>
          <a:solidFill>
            <a:srgbClr val="9D0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/>
          <p:cNvSpPr/>
          <p:nvPr userDrawn="1"/>
        </p:nvSpPr>
        <p:spPr>
          <a:xfrm>
            <a:off x="1692892" y="487221"/>
            <a:ext cx="891327" cy="141946"/>
          </a:xfrm>
          <a:prstGeom prst="rect">
            <a:avLst/>
          </a:prstGeom>
          <a:solidFill>
            <a:srgbClr val="E8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 userDrawn="1"/>
        </p:nvSpPr>
        <p:spPr>
          <a:xfrm>
            <a:off x="2587548" y="487221"/>
            <a:ext cx="891327" cy="141946"/>
          </a:xfrm>
          <a:prstGeom prst="rect">
            <a:avLst/>
          </a:prstGeom>
          <a:solidFill>
            <a:srgbClr val="17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/>
          <p:cNvSpPr/>
          <p:nvPr userDrawn="1"/>
        </p:nvSpPr>
        <p:spPr>
          <a:xfrm>
            <a:off x="1314674" y="109958"/>
            <a:ext cx="387954" cy="518315"/>
          </a:xfrm>
          <a:prstGeom prst="rect">
            <a:avLst/>
          </a:prstGeom>
          <a:solidFill>
            <a:srgbClr val="C6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47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05784" y="6356350"/>
            <a:ext cx="247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7" t="11978" r="11773" b="3264"/>
          <a:stretch/>
        </p:blipFill>
        <p:spPr>
          <a:xfrm>
            <a:off x="0" y="0"/>
            <a:ext cx="1109102" cy="3658738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7" t="3674" r="11773" b="3265"/>
          <a:stretch/>
        </p:blipFill>
        <p:spPr>
          <a:xfrm>
            <a:off x="1443" y="2782768"/>
            <a:ext cx="1109102" cy="4078631"/>
          </a:xfrm>
          <a:prstGeom prst="rect">
            <a:avLst/>
          </a:prstGeom>
        </p:spPr>
      </p:pic>
      <p:sp>
        <p:nvSpPr>
          <p:cNvPr id="17" name="Rektangel 16"/>
          <p:cNvSpPr/>
          <p:nvPr userDrawn="1"/>
        </p:nvSpPr>
        <p:spPr>
          <a:xfrm>
            <a:off x="4290025" y="485021"/>
            <a:ext cx="891327" cy="141946"/>
          </a:xfrm>
          <a:prstGeom prst="rect">
            <a:avLst/>
          </a:prstGeom>
          <a:solidFill>
            <a:srgbClr val="E3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 userDrawn="1"/>
        </p:nvSpPr>
        <p:spPr>
          <a:xfrm>
            <a:off x="3442408" y="485021"/>
            <a:ext cx="891327" cy="141946"/>
          </a:xfrm>
          <a:prstGeom prst="rect">
            <a:avLst/>
          </a:prstGeom>
          <a:solidFill>
            <a:srgbClr val="C6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/>
          <p:cNvSpPr/>
          <p:nvPr userDrawn="1"/>
        </p:nvSpPr>
        <p:spPr>
          <a:xfrm>
            <a:off x="5181352" y="485021"/>
            <a:ext cx="891327" cy="326430"/>
          </a:xfrm>
          <a:prstGeom prst="rect">
            <a:avLst/>
          </a:prstGeom>
          <a:solidFill>
            <a:srgbClr val="17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/>
          <p:cNvSpPr/>
          <p:nvPr userDrawn="1"/>
        </p:nvSpPr>
        <p:spPr>
          <a:xfrm>
            <a:off x="6072864" y="485021"/>
            <a:ext cx="891327" cy="141946"/>
          </a:xfrm>
          <a:prstGeom prst="rect">
            <a:avLst/>
          </a:prstGeom>
          <a:solidFill>
            <a:srgbClr val="D1B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/>
          <p:cNvSpPr/>
          <p:nvPr userDrawn="1"/>
        </p:nvSpPr>
        <p:spPr>
          <a:xfrm>
            <a:off x="1692892" y="487221"/>
            <a:ext cx="891327" cy="141946"/>
          </a:xfrm>
          <a:prstGeom prst="rect">
            <a:avLst/>
          </a:prstGeom>
          <a:solidFill>
            <a:srgbClr val="E8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 userDrawn="1"/>
        </p:nvSpPr>
        <p:spPr>
          <a:xfrm>
            <a:off x="2587548" y="487221"/>
            <a:ext cx="891327" cy="141946"/>
          </a:xfrm>
          <a:prstGeom prst="rect">
            <a:avLst/>
          </a:prstGeom>
          <a:solidFill>
            <a:srgbClr val="9D0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/>
          <p:cNvSpPr/>
          <p:nvPr userDrawn="1"/>
        </p:nvSpPr>
        <p:spPr>
          <a:xfrm>
            <a:off x="1314674" y="109958"/>
            <a:ext cx="387954" cy="518315"/>
          </a:xfrm>
          <a:prstGeom prst="rect">
            <a:avLst/>
          </a:prstGeom>
          <a:solidFill>
            <a:srgbClr val="17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74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05784" y="6356350"/>
            <a:ext cx="247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35FE-C05D-4650-A98B-6418D25EEB4A}" type="datetimeFigureOut">
              <a:rPr lang="nb-NO" smtClean="0"/>
              <a:t>09.10.2017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2456" r="13336"/>
          <a:stretch/>
        </p:blipFill>
        <p:spPr>
          <a:xfrm>
            <a:off x="-7350" y="-32084"/>
            <a:ext cx="1059974" cy="3978444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r="13146"/>
          <a:stretch/>
        </p:blipFill>
        <p:spPr>
          <a:xfrm>
            <a:off x="-9963" y="2779369"/>
            <a:ext cx="1062586" cy="4078631"/>
          </a:xfrm>
          <a:prstGeom prst="rect">
            <a:avLst/>
          </a:prstGeom>
        </p:spPr>
      </p:pic>
      <p:sp>
        <p:nvSpPr>
          <p:cNvPr id="19" name="Rektangel 18"/>
          <p:cNvSpPr/>
          <p:nvPr userDrawn="1"/>
        </p:nvSpPr>
        <p:spPr>
          <a:xfrm>
            <a:off x="4290025" y="485021"/>
            <a:ext cx="891327" cy="141946"/>
          </a:xfrm>
          <a:prstGeom prst="rect">
            <a:avLst/>
          </a:prstGeom>
          <a:solidFill>
            <a:srgbClr val="E3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/>
          <p:cNvSpPr/>
          <p:nvPr userDrawn="1"/>
        </p:nvSpPr>
        <p:spPr>
          <a:xfrm>
            <a:off x="3442408" y="485021"/>
            <a:ext cx="891327" cy="141946"/>
          </a:xfrm>
          <a:prstGeom prst="rect">
            <a:avLst/>
          </a:prstGeom>
          <a:solidFill>
            <a:srgbClr val="C6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/>
          <p:cNvSpPr/>
          <p:nvPr userDrawn="1"/>
        </p:nvSpPr>
        <p:spPr>
          <a:xfrm>
            <a:off x="5181352" y="485021"/>
            <a:ext cx="891327" cy="326430"/>
          </a:xfrm>
          <a:prstGeom prst="rect">
            <a:avLst/>
          </a:prstGeom>
          <a:solidFill>
            <a:srgbClr val="D1B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/>
          <p:cNvSpPr/>
          <p:nvPr userDrawn="1"/>
        </p:nvSpPr>
        <p:spPr>
          <a:xfrm>
            <a:off x="6072864" y="485021"/>
            <a:ext cx="891327" cy="141946"/>
          </a:xfrm>
          <a:prstGeom prst="rect">
            <a:avLst/>
          </a:prstGeom>
          <a:solidFill>
            <a:srgbClr val="9D0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/>
          <p:cNvSpPr/>
          <p:nvPr userDrawn="1"/>
        </p:nvSpPr>
        <p:spPr>
          <a:xfrm>
            <a:off x="1692892" y="487221"/>
            <a:ext cx="891327" cy="141946"/>
          </a:xfrm>
          <a:prstGeom prst="rect">
            <a:avLst/>
          </a:prstGeom>
          <a:solidFill>
            <a:srgbClr val="E8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 userDrawn="1"/>
        </p:nvSpPr>
        <p:spPr>
          <a:xfrm>
            <a:off x="2587548" y="487221"/>
            <a:ext cx="891327" cy="141946"/>
          </a:xfrm>
          <a:prstGeom prst="rect">
            <a:avLst/>
          </a:prstGeom>
          <a:solidFill>
            <a:srgbClr val="17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/>
          <p:cNvSpPr/>
          <p:nvPr userDrawn="1"/>
        </p:nvSpPr>
        <p:spPr>
          <a:xfrm>
            <a:off x="1314674" y="109958"/>
            <a:ext cx="387954" cy="518315"/>
          </a:xfrm>
          <a:prstGeom prst="rect">
            <a:avLst/>
          </a:prstGeom>
          <a:solidFill>
            <a:srgbClr val="D1B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301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Rammeplan/2016%20Rammeplan%20Torbj&#195;&#184;rn%20R&#195;&#184;e%20Isaksen.mp4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Nordisk musikk- og </a:t>
            </a:r>
            <a:r>
              <a:rPr lang="nn-NO" dirty="0" err="1"/>
              <a:t>kulturskolekonferanse</a:t>
            </a:r>
            <a:r>
              <a:rPr lang="nn-NO" dirty="0"/>
              <a:t> 2017</a:t>
            </a:r>
            <a:br>
              <a:rPr lang="nn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i="1" dirty="0" smtClean="0"/>
              <a:t>Planer </a:t>
            </a:r>
            <a:r>
              <a:rPr lang="nb-NO" i="1" dirty="0"/>
              <a:t>i musikk- og kulturskolen – mulighet eller tvangstrøye? </a:t>
            </a:r>
            <a:r>
              <a:rPr lang="nb-NO" dirty="0"/>
              <a:t>	</a:t>
            </a:r>
          </a:p>
          <a:p>
            <a:r>
              <a:rPr lang="nb-NO" dirty="0" smtClean="0"/>
              <a:t>Ann Evy Duun, prosjektleder KS/Norsk kulturskoleråd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1698625" y="116114"/>
            <a:ext cx="6144476" cy="363311"/>
          </a:xfrm>
        </p:spPr>
        <p:txBody>
          <a:bodyPr/>
          <a:lstStyle/>
          <a:p>
            <a:r>
              <a:rPr lang="nb-NO" dirty="0"/>
              <a:t>Nordisk musikk- og kulturskolekonferanse 2017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751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Lokalt rammeplanarbeid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14674" y="1970203"/>
            <a:ext cx="10039126" cy="4235758"/>
          </a:xfrm>
        </p:spPr>
        <p:txBody>
          <a:bodyPr/>
          <a:lstStyle/>
          <a:p>
            <a:r>
              <a:rPr lang="nb-NO" sz="2800" dirty="0" smtClean="0"/>
              <a:t>Ønsker vi å ha en plan i vår kommune? </a:t>
            </a:r>
          </a:p>
          <a:p>
            <a:endParaRPr lang="nb-NO" sz="1600" dirty="0" smtClean="0"/>
          </a:p>
          <a:p>
            <a:r>
              <a:rPr lang="nb-NO" sz="2800" dirty="0" smtClean="0"/>
              <a:t>Oversetterarbeid; hvordan vil vi ha det hos oss?</a:t>
            </a:r>
          </a:p>
          <a:p>
            <a:endParaRPr lang="nb-NO" sz="2800" dirty="0" smtClean="0"/>
          </a:p>
          <a:p>
            <a:r>
              <a:rPr lang="nb-NO" sz="2800" dirty="0" smtClean="0"/>
              <a:t>Prioriterer vi utviklingsarbeid i </a:t>
            </a:r>
          </a:p>
          <a:p>
            <a:r>
              <a:rPr lang="nb-NO" sz="2800" dirty="0" smtClean="0"/>
              <a:t>en travel hverdag?</a:t>
            </a:r>
          </a:p>
          <a:p>
            <a:endParaRPr lang="nb-NO" sz="2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1711325" y="147704"/>
            <a:ext cx="6263751" cy="363311"/>
          </a:xfrm>
        </p:spPr>
        <p:txBody>
          <a:bodyPr/>
          <a:lstStyle/>
          <a:p>
            <a:r>
              <a:rPr lang="nb-NO" dirty="0"/>
              <a:t>Nordisk musikk- og kulturskolekonferanse 2017 </a:t>
            </a:r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71" y="3327662"/>
            <a:ext cx="3912125" cy="2934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14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roup 630"/>
          <p:cNvGrpSpPr/>
          <p:nvPr/>
        </p:nvGrpSpPr>
        <p:grpSpPr>
          <a:xfrm>
            <a:off x="1362914" y="1074277"/>
            <a:ext cx="9606602" cy="4617601"/>
            <a:chOff x="0" y="0"/>
            <a:chExt cx="9606601" cy="4617601"/>
          </a:xfrm>
        </p:grpSpPr>
        <p:sp>
          <p:nvSpPr>
            <p:cNvPr id="628" name="Shape 628"/>
            <p:cNvSpPr/>
            <p:nvPr/>
          </p:nvSpPr>
          <p:spPr>
            <a:xfrm>
              <a:off x="0" y="0"/>
              <a:ext cx="9606601" cy="461760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629" name="image23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0"/>
              <a:ext cx="9606601" cy="4617601"/>
            </a:xfrm>
            <a:prstGeom prst="rect">
              <a:avLst/>
            </a:prstGeom>
            <a:ln w="190500" cap="sq">
              <a:solidFill>
                <a:srgbClr val="FFFFFF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634" name="Group 634"/>
          <p:cNvGrpSpPr/>
          <p:nvPr/>
        </p:nvGrpSpPr>
        <p:grpSpPr>
          <a:xfrm>
            <a:off x="9904396" y="4456496"/>
            <a:ext cx="1775250" cy="1453323"/>
            <a:chOff x="0" y="0"/>
            <a:chExt cx="2234375" cy="1879034"/>
          </a:xfrm>
        </p:grpSpPr>
        <p:sp>
          <p:nvSpPr>
            <p:cNvPr id="632" name="Shape 632"/>
            <p:cNvSpPr/>
            <p:nvPr/>
          </p:nvSpPr>
          <p:spPr>
            <a:xfrm>
              <a:off x="0" y="0"/>
              <a:ext cx="2234375" cy="1879034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633" name="image24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0"/>
              <a:ext cx="2234375" cy="18790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10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711325" y="147704"/>
            <a:ext cx="5858399" cy="363311"/>
          </a:xfrm>
        </p:spPr>
        <p:txBody>
          <a:bodyPr/>
          <a:lstStyle/>
          <a:p>
            <a:r>
              <a:rPr lang="nb-NO" dirty="0"/>
              <a:t>Nordisk musikk- og kulturskolekonferanse 2017 </a:t>
            </a:r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TekstSylinder 2">
            <a:hlinkClick r:id="rId5" action="ppaction://hlinkfile"/>
          </p:cNvPr>
          <p:cNvSpPr txBox="1"/>
          <p:nvPr/>
        </p:nvSpPr>
        <p:spPr>
          <a:xfrm>
            <a:off x="1555423" y="6193410"/>
            <a:ext cx="33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83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Dialog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14674" y="1923069"/>
            <a:ext cx="10039126" cy="4282892"/>
          </a:xfrm>
        </p:spPr>
        <p:txBody>
          <a:bodyPr/>
          <a:lstStyle/>
          <a:p>
            <a:r>
              <a:rPr lang="nb-NO" sz="2000" b="1" dirty="0" smtClean="0"/>
              <a:t>Problemstillinger (hver gruppe jobber med 1 problemstilling):</a:t>
            </a:r>
            <a:endParaRPr lang="nb-NO" sz="2000" dirty="0" smtClean="0"/>
          </a:p>
          <a:p>
            <a:endParaRPr lang="nb-NO" sz="2000" dirty="0"/>
          </a:p>
          <a:p>
            <a:pPr marL="457200" indent="-457200">
              <a:buAutoNum type="arabicPeriod"/>
            </a:pPr>
            <a:r>
              <a:rPr lang="nb-NO" dirty="0" smtClean="0"/>
              <a:t>Hvilke utfordringer/</a:t>
            </a:r>
            <a:r>
              <a:rPr lang="nb-NO" dirty="0" err="1" smtClean="0"/>
              <a:t>utmaningar</a:t>
            </a:r>
            <a:r>
              <a:rPr lang="nb-NO" dirty="0" smtClean="0"/>
              <a:t> eller muligheter/</a:t>
            </a:r>
            <a:r>
              <a:rPr lang="nb-NO" dirty="0" err="1" smtClean="0"/>
              <a:t>möjligheter</a:t>
            </a:r>
            <a:r>
              <a:rPr lang="nb-NO" dirty="0"/>
              <a:t> </a:t>
            </a:r>
            <a:r>
              <a:rPr lang="nb-NO" dirty="0" smtClean="0"/>
              <a:t>gir planverk i kulturskolen; sett fra et elev/foreldre-perspektiv?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b-NO" dirty="0"/>
              <a:t>Hvilke utfordringer/</a:t>
            </a:r>
            <a:r>
              <a:rPr lang="nb-NO" dirty="0" err="1"/>
              <a:t>utmaningar</a:t>
            </a:r>
            <a:r>
              <a:rPr lang="nb-NO" dirty="0"/>
              <a:t> eller muligheter/</a:t>
            </a:r>
            <a:r>
              <a:rPr lang="nb-NO" dirty="0" err="1"/>
              <a:t>möjligheter</a:t>
            </a:r>
            <a:r>
              <a:rPr lang="nb-NO" dirty="0"/>
              <a:t> gir planverk i kulturskolen; </a:t>
            </a:r>
            <a:r>
              <a:rPr lang="nb-NO" dirty="0" smtClean="0"/>
              <a:t>sett fra </a:t>
            </a:r>
            <a:r>
              <a:rPr lang="nb-NO" dirty="0"/>
              <a:t>et </a:t>
            </a:r>
            <a:r>
              <a:rPr lang="nb-NO" dirty="0" smtClean="0"/>
              <a:t>lærer/leder-perspektiv?</a:t>
            </a:r>
            <a:endParaRPr lang="nb-NO" dirty="0"/>
          </a:p>
          <a:p>
            <a:pPr marL="457200" indent="-457200">
              <a:buAutoNum type="arabicPeriod"/>
            </a:pPr>
            <a:r>
              <a:rPr lang="nb-NO" dirty="0" smtClean="0"/>
              <a:t>Hvem definerer innhold/mål i undervisningen?</a:t>
            </a:r>
          </a:p>
          <a:p>
            <a:pPr marL="457200" indent="-457200">
              <a:buAutoNum type="arabicPeriod"/>
            </a:pPr>
            <a:r>
              <a:rPr lang="nb-NO" dirty="0" smtClean="0"/>
              <a:t>Hvem definerer </a:t>
            </a:r>
            <a:r>
              <a:rPr lang="nb-NO" smtClean="0"/>
              <a:t>hvordan kulturskolen </a:t>
            </a:r>
            <a:r>
              <a:rPr lang="nb-NO" dirty="0" smtClean="0"/>
              <a:t>skal fungere som organisasjon?</a:t>
            </a:r>
          </a:p>
          <a:p>
            <a:pPr marL="457200" indent="-457200">
              <a:buAutoNum type="arabicPeriod"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51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1711325" y="147704"/>
            <a:ext cx="6838786" cy="363311"/>
          </a:xfrm>
        </p:spPr>
        <p:txBody>
          <a:bodyPr/>
          <a:lstStyle/>
          <a:p>
            <a:r>
              <a:rPr lang="nb-NO" dirty="0"/>
              <a:t>Nordisk musikk- og kulturskolekonferanse 2017 </a:t>
            </a:r>
          </a:p>
          <a:p>
            <a:endParaRPr lang="nb-NO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5" t="13171" r="16031" b="8314"/>
          <a:stretch/>
        </p:blipFill>
        <p:spPr bwMode="auto">
          <a:xfrm>
            <a:off x="1993769" y="710920"/>
            <a:ext cx="8917757" cy="575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9785023" y="6466788"/>
            <a:ext cx="22530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44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Rammeplanen en bestilling fra Landsmøtet 2012: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sz="2800" i="1" dirty="0"/>
              <a:t>”</a:t>
            </a:r>
            <a:r>
              <a:rPr lang="nb-NO" sz="3200" i="1" dirty="0"/>
              <a:t>først og fremst for å skape fortsatt utvikling, </a:t>
            </a:r>
          </a:p>
          <a:p>
            <a:r>
              <a:rPr lang="nb-NO" sz="3200" i="1" dirty="0"/>
              <a:t>for å skape stabilitet og å befeste </a:t>
            </a:r>
            <a:endParaRPr lang="nb-NO" sz="3200" i="1" dirty="0" smtClean="0"/>
          </a:p>
          <a:p>
            <a:r>
              <a:rPr lang="nb-NO" sz="3200" i="1" dirty="0" smtClean="0"/>
              <a:t>kulturskolens </a:t>
            </a:r>
            <a:r>
              <a:rPr lang="nb-NO" sz="3200" i="1" dirty="0"/>
              <a:t> </a:t>
            </a:r>
            <a:r>
              <a:rPr lang="nb-NO" sz="3200" i="1" dirty="0" smtClean="0"/>
              <a:t>stilling</a:t>
            </a:r>
            <a:r>
              <a:rPr lang="nb-NO" sz="3200" i="1" dirty="0"/>
              <a:t>”</a:t>
            </a: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1711325" y="147704"/>
            <a:ext cx="7121590" cy="363311"/>
          </a:xfrm>
        </p:spPr>
        <p:txBody>
          <a:bodyPr/>
          <a:lstStyle/>
          <a:p>
            <a:r>
              <a:rPr lang="nb-NO" dirty="0"/>
              <a:t>Nordisk musikk- og kulturskolekonferanse 2017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84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9333">
            <a:off x="7894315" y="893885"/>
            <a:ext cx="3280873" cy="4968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415085" y="978408"/>
            <a:ext cx="10057563" cy="4599432"/>
          </a:xfrm>
        </p:spPr>
        <p:txBody>
          <a:bodyPr/>
          <a:lstStyle/>
          <a:p>
            <a:r>
              <a:rPr lang="nb-NO" dirty="0" smtClean="0"/>
              <a:t>Rammeplan for </a:t>
            </a:r>
            <a:br>
              <a:rPr lang="nb-NO" dirty="0" smtClean="0"/>
            </a:br>
            <a:r>
              <a:rPr lang="nb-NO" dirty="0" smtClean="0"/>
              <a:t>kulturskolen 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2800" i="1" dirty="0" smtClean="0"/>
              <a:t>Mangfold og fordypning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2400" dirty="0" err="1" smtClean="0"/>
              <a:t>Kap</a:t>
            </a:r>
            <a:r>
              <a:rPr lang="nb-NO" sz="2400" dirty="0" smtClean="0"/>
              <a:t> 1- Kulturskolens samfunnsoppdrag</a:t>
            </a:r>
            <a:br>
              <a:rPr lang="nb-NO" sz="2400" dirty="0" smtClean="0"/>
            </a:br>
            <a:r>
              <a:rPr lang="nb-NO" sz="2400" dirty="0" err="1" smtClean="0"/>
              <a:t>Kap</a:t>
            </a:r>
            <a:r>
              <a:rPr lang="nb-NO" sz="2400" dirty="0" smtClean="0"/>
              <a:t> 2- Prinsipper og retningslinjer</a:t>
            </a:r>
            <a:br>
              <a:rPr lang="nb-NO" sz="2400" dirty="0" smtClean="0"/>
            </a:br>
            <a:r>
              <a:rPr lang="nb-NO" sz="2400" dirty="0"/>
              <a:t/>
            </a:r>
            <a:br>
              <a:rPr lang="nb-NO" sz="2400" dirty="0"/>
            </a:br>
            <a:r>
              <a:rPr lang="nb-NO" sz="2400" dirty="0" err="1" smtClean="0"/>
              <a:t>Kap</a:t>
            </a:r>
            <a:r>
              <a:rPr lang="nb-NO" sz="2400" dirty="0" smtClean="0"/>
              <a:t> 3- Fagplaner</a:t>
            </a:r>
            <a:br>
              <a:rPr lang="nb-NO" sz="2400" dirty="0" smtClean="0"/>
            </a:br>
            <a:r>
              <a:rPr lang="nb-NO" sz="2400" dirty="0" err="1" smtClean="0"/>
              <a:t>Kap</a:t>
            </a:r>
            <a:r>
              <a:rPr lang="nb-NO" sz="2400" dirty="0" smtClean="0"/>
              <a:t> 4- Kvalitet i kulturskolen</a:t>
            </a:r>
            <a:r>
              <a:rPr lang="nb-NO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nb-NO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nb-NO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nb-NO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nb-NO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nb-NO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nb-NO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nb-NO" dirty="0">
                <a:solidFill>
                  <a:schemeClr val="bg2">
                    <a:lumMod val="50000"/>
                  </a:schemeClr>
                </a:solidFill>
              </a:rPr>
            </a:br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711325" y="147704"/>
            <a:ext cx="5886679" cy="363311"/>
          </a:xfrm>
        </p:spPr>
        <p:txBody>
          <a:bodyPr/>
          <a:lstStyle/>
          <a:p>
            <a:r>
              <a:rPr lang="nb-NO" dirty="0"/>
              <a:t>Nordisk musikk- og kulturskolekonferanse 2017 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136571" y="65749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99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575830" y="9297"/>
            <a:ext cx="5843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  </a:t>
            </a:r>
            <a:r>
              <a:rPr lang="nb-NO" b="1" dirty="0" smtClean="0">
                <a:solidFill>
                  <a:schemeClr val="bg2">
                    <a:lumMod val="75000"/>
                  </a:schemeClr>
                </a:solidFill>
              </a:rPr>
              <a:t>Nordisk musikk- og kulturskolekonferanse 2017 </a:t>
            </a:r>
            <a:endParaRPr lang="nb-NO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853481" y="6347390"/>
            <a:ext cx="4470401" cy="365125"/>
          </a:xfrm>
        </p:spPr>
        <p:txBody>
          <a:bodyPr/>
          <a:lstStyle/>
          <a:p>
            <a:pPr algn="ctr"/>
            <a:r>
              <a:rPr lang="nn-NO" sz="900" smtClean="0"/>
              <a:t>Om rammeplanen</a:t>
            </a:r>
            <a:endParaRPr lang="nb-NO" sz="900" dirty="0"/>
          </a:p>
        </p:txBody>
      </p:sp>
      <p:sp>
        <p:nvSpPr>
          <p:cNvPr id="11" name="Rektangel 10"/>
          <p:cNvSpPr/>
          <p:nvPr/>
        </p:nvSpPr>
        <p:spPr>
          <a:xfrm>
            <a:off x="1745513" y="749333"/>
            <a:ext cx="10238217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Kapittel 1 – Kulturskolenes samfunnsoppdrag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Verdigrunnlag, mål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noe innhold, fag, organisering i tre programområder og lokalt ressurssenter</a:t>
            </a:r>
          </a:p>
          <a:p>
            <a:r>
              <a:rPr lang="nb-NO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nb-NO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     </a:t>
            </a:r>
          </a:p>
          <a:p>
            <a:r>
              <a:rPr lang="nb-N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Kapittel 2 – Prinsipper og retningslinjer for 				  kulturskolevirksomhet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ammer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som må være på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plass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/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for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å sikre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den kvalitet i innhold som </a:t>
            </a:r>
          </a:p>
          <a:p>
            <a:pPr lvl="5"/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skisseres i første kapittel</a:t>
            </a:r>
          </a:p>
          <a:p>
            <a:pPr marL="2743200" lvl="5" indent="-457200">
              <a:buFont typeface="Wingdings" panose="05000000000000000000" pitchFamily="2" charset="2"/>
              <a:buChar char="ü"/>
            </a:pPr>
            <a:r>
              <a:rPr lang="nb-NO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Kompetansekrav for tilsetting i kulturskolen </a:t>
            </a:r>
            <a:r>
              <a:rPr lang="nb-NO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  <a:r>
              <a:rPr lang="nb-NO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2.5</a:t>
            </a:r>
          </a:p>
          <a:p>
            <a:pPr marL="2743200" lvl="5" indent="-457200">
              <a:buFont typeface="Wingdings" panose="05000000000000000000" pitchFamily="2" charset="2"/>
              <a:buChar char="ü"/>
            </a:pPr>
            <a:r>
              <a:rPr lang="nb-NO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Kvalitet i kulturskolen </a:t>
            </a:r>
            <a:r>
              <a:rPr lang="nb-NO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  <a:r>
              <a:rPr lang="nb-NO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2.6</a:t>
            </a:r>
          </a:p>
          <a:p>
            <a:pPr marL="2743200" lvl="5" indent="-457200">
              <a:buFont typeface="Wingdings" panose="05000000000000000000" pitchFamily="2" charset="2"/>
              <a:buChar char="ü"/>
            </a:pPr>
            <a:r>
              <a:rPr lang="nb-NO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Lokalt utviklingsarbeid, læreplanarbeid og forskning </a:t>
            </a:r>
            <a:r>
              <a:rPr lang="nb-NO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  <a:r>
              <a:rPr lang="nb-NO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2.7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b-NO" sz="2400" dirty="0">
              <a:cs typeface="Times New Roman" panose="02020603050405020304" pitchFamily="18" charset="0"/>
            </a:endParaRPr>
          </a:p>
          <a:p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5554295" y="6391373"/>
            <a:ext cx="1310326" cy="3683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678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1698625" y="92296"/>
            <a:ext cx="5429690" cy="369330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nb-NO" b="1" dirty="0">
                <a:solidFill>
                  <a:schemeClr val="bg2">
                    <a:lumMod val="75000"/>
                  </a:schemeClr>
                </a:solidFill>
              </a:rPr>
              <a:t>Nordisk musikk- og kulturskolekonferanse 2017</a:t>
            </a:r>
            <a:endParaRPr lang="nb-NO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4264147"/>
              </p:ext>
            </p:extLst>
          </p:nvPr>
        </p:nvGraphicFramePr>
        <p:xfrm>
          <a:off x="2415937" y="1154767"/>
          <a:ext cx="7766095" cy="487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lassholder for tekst 4"/>
          <p:cNvSpPr txBox="1">
            <a:spLocks/>
          </p:cNvSpPr>
          <p:nvPr/>
        </p:nvSpPr>
        <p:spPr>
          <a:xfrm>
            <a:off x="1698625" y="116114"/>
            <a:ext cx="5268913" cy="363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17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D01D11-3912-4145-BC42-AF7CC92DD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ED01D11-3912-4145-BC42-AF7CC92DD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graphicEl>
                                              <a:dgm id="{9ED01D11-3912-4145-BC42-AF7CC92DD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E8C851-BF6E-8B46-B442-CF00EF218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24E8C851-BF6E-8B46-B442-CF00EF218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24E8C851-BF6E-8B46-B442-CF00EF218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1EC31B-E6DB-5E41-B092-4E82E1C3F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B51EC31B-E6DB-5E41-B092-4E82E1C3F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B51EC31B-E6DB-5E41-B092-4E82E1C3F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0898" y="2174920"/>
            <a:ext cx="1816765" cy="2213040"/>
          </a:xfrm>
          <a:prstGeom prst="rect">
            <a:avLst/>
          </a:prstGeom>
        </p:spPr>
      </p:pic>
      <p:sp>
        <p:nvSpPr>
          <p:cNvPr id="5" name="Plassholder for tekst 4"/>
          <p:cNvSpPr>
            <a:spLocks noGrp="1"/>
          </p:cNvSpPr>
          <p:nvPr>
            <p:ph type="body" sz="quarter" idx="14"/>
          </p:nvPr>
        </p:nvSpPr>
        <p:spPr>
          <a:xfrm>
            <a:off x="1711325" y="147704"/>
            <a:ext cx="5814798" cy="363311"/>
          </a:xfrm>
        </p:spPr>
        <p:txBody>
          <a:bodyPr/>
          <a:lstStyle/>
          <a:p>
            <a:r>
              <a:rPr lang="nb-NO" dirty="0"/>
              <a:t>Nordisk musikk- og kulturskolekonferanse 2017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  <a:p>
            <a:endParaRPr lang="nb-NO" dirty="0"/>
          </a:p>
          <a:p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871" y="2174920"/>
            <a:ext cx="1871634" cy="221304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103" y="2193390"/>
            <a:ext cx="1896020" cy="218865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7896454" y="2193390"/>
            <a:ext cx="1758002" cy="219457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smtClean="0">
                <a:solidFill>
                  <a:prstClr val="white"/>
                </a:solidFill>
              </a:rPr>
              <a:t>Teater</a:t>
            </a:r>
          </a:p>
          <a:p>
            <a:pPr algn="ctr"/>
            <a:endParaRPr lang="nb-NO" dirty="0" smtClean="0">
              <a:solidFill>
                <a:prstClr val="white"/>
              </a:solidFill>
            </a:endParaRPr>
          </a:p>
          <a:p>
            <a:pPr algn="ctr"/>
            <a:endParaRPr lang="nb-NO" dirty="0" smtClean="0">
              <a:solidFill>
                <a:prstClr val="white"/>
              </a:solidFill>
            </a:endParaRPr>
          </a:p>
          <a:p>
            <a:pPr algn="ctr"/>
            <a:endParaRPr lang="nb-NO" dirty="0" smtClean="0">
              <a:solidFill>
                <a:prstClr val="white"/>
              </a:solidFill>
            </a:endParaRPr>
          </a:p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4787" y="2193390"/>
            <a:ext cx="1834133" cy="221304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1300898" y="1074656"/>
            <a:ext cx="5448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Kapittel 3 - Fagplaner</a:t>
            </a:r>
            <a:endParaRPr lang="nb-NO" sz="2800" b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386520" y="4600280"/>
            <a:ext cx="2024967" cy="1631216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smtClean="0">
                <a:solidFill>
                  <a:schemeClr val="bg1"/>
                </a:solidFill>
              </a:rPr>
              <a:t>Ny 2017:</a:t>
            </a:r>
          </a:p>
          <a:p>
            <a:pPr algn="ctr"/>
            <a:endParaRPr lang="nb-NO" sz="2000" b="1" dirty="0">
              <a:solidFill>
                <a:schemeClr val="bg1"/>
              </a:solidFill>
            </a:endParaRPr>
          </a:p>
          <a:p>
            <a:pPr algn="ctr"/>
            <a:r>
              <a:rPr lang="nb-NO" sz="2000" b="1" dirty="0" smtClean="0">
                <a:solidFill>
                  <a:schemeClr val="bg1"/>
                </a:solidFill>
              </a:rPr>
              <a:t>Sirkus</a:t>
            </a:r>
          </a:p>
          <a:p>
            <a:endParaRPr lang="nb-NO" sz="2000" b="1" dirty="0">
              <a:solidFill>
                <a:schemeClr val="bg1"/>
              </a:solidFill>
            </a:endParaRPr>
          </a:p>
          <a:p>
            <a:pPr algn="ctr"/>
            <a:endParaRPr lang="nb-N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5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Faghjulene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36" y="1008668"/>
            <a:ext cx="4818695" cy="5300565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1711325" y="147704"/>
            <a:ext cx="6980188" cy="363311"/>
          </a:xfrm>
        </p:spPr>
        <p:txBody>
          <a:bodyPr/>
          <a:lstStyle/>
          <a:p>
            <a:r>
              <a:rPr lang="nb-NO" dirty="0"/>
              <a:t>Nordisk musikk- og kulturskolekonferanse 2017 </a:t>
            </a:r>
          </a:p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88" y="952107"/>
            <a:ext cx="5084634" cy="57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0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nb-NO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”Rammer er til for å holde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nb-NO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bildet på plass!”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 sz="1800"/>
            </a:pPr>
            <a:r>
              <a:rPr lang="nb-NO" sz="4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4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r>
              <a:rPr lang="nb-NO" sz="4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				                </a:t>
            </a:r>
            <a:r>
              <a:rPr lang="nb-NO" sz="4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nb-N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nb-NO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Gunnar Skaar 2014</a:t>
            </a:r>
            <a:r>
              <a:rPr lang="nb-N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	</a:t>
            </a:r>
            <a:endParaRPr lang="nb-NO" sz="16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1711325" y="138277"/>
            <a:ext cx="6339166" cy="363311"/>
          </a:xfrm>
        </p:spPr>
        <p:txBody>
          <a:bodyPr/>
          <a:lstStyle/>
          <a:p>
            <a:r>
              <a:rPr lang="nb-NO" dirty="0"/>
              <a:t>Nordisk musikk- og kulturskolekonferanse 2017 </a:t>
            </a:r>
          </a:p>
          <a:p>
            <a:endParaRPr lang="nb-NO" dirty="0"/>
          </a:p>
        </p:txBody>
      </p:sp>
      <p:grpSp>
        <p:nvGrpSpPr>
          <p:cNvPr id="5" name="Group 198"/>
          <p:cNvGrpSpPr/>
          <p:nvPr/>
        </p:nvGrpSpPr>
        <p:grpSpPr>
          <a:xfrm>
            <a:off x="8012785" y="1866507"/>
            <a:ext cx="3198406" cy="4427027"/>
            <a:chOff x="0" y="0"/>
            <a:chExt cx="2447207" cy="3977131"/>
          </a:xfrm>
        </p:grpSpPr>
        <p:pic>
          <p:nvPicPr>
            <p:cNvPr id="6" name="image11.jpeg" descr="http://www.topart168.com/pic/Picture_Frame/TA-WF-007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47207" cy="3977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image10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7138" y="797029"/>
              <a:ext cx="1629007" cy="24667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53122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orsk kulturskoleråd - MAL - PP alle farger malversjon 2 av hver [Skrivebeskyttet]" id="{DEB400D0-9D05-4742-AAFC-69AF39BB72CF}" vid="{58D6E622-2CA8-44D6-9B05-2179F27466A2}"/>
    </a:ext>
  </a:extLst>
</a:theme>
</file>

<file path=ppt/theme/theme2.xml><?xml version="1.0" encoding="utf-8"?>
<a:theme xmlns:a="http://schemas.openxmlformats.org/drawingml/2006/main" name="7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orsk kulturskoleråd - MAL - PP alle farger malversjon 2 av hver [Skrivebeskyttet]" id="{DEB400D0-9D05-4742-AAFC-69AF39BB72CF}" vid="{A0BA37F0-1ADE-4D32-AE25-E02896825438}"/>
    </a:ext>
  </a:extLst>
</a:theme>
</file>

<file path=ppt/theme/theme3.xml><?xml version="1.0" encoding="utf-8"?>
<a:theme xmlns:a="http://schemas.openxmlformats.org/drawingml/2006/main" name="8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orsk kulturskoleråd - MAL - PP alle farger malversjon 2 av hver [Skrivebeskyttet]" id="{DEB400D0-9D05-4742-AAFC-69AF39BB72CF}" vid="{836D7990-64A7-4367-8467-724393386FB0}"/>
    </a:ext>
  </a:extLst>
</a:theme>
</file>

<file path=ppt/theme/theme4.xml><?xml version="1.0" encoding="utf-8"?>
<a:theme xmlns:a="http://schemas.openxmlformats.org/drawingml/2006/main" name="9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orsk kulturskoleråd - MAL - PP alle farger malversjon 2 av hver [Skrivebeskyttet]" id="{DEB400D0-9D05-4742-AAFC-69AF39BB72CF}" vid="{83A4C2B4-ECB1-437F-BE1F-C683B3CAD107}"/>
    </a:ext>
  </a:extLst>
</a:theme>
</file>

<file path=ppt/theme/theme5.xml><?xml version="1.0" encoding="utf-8"?>
<a:theme xmlns:a="http://schemas.openxmlformats.org/drawingml/2006/main" name="10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orsk kulturskoleråd - MAL - PP alle farger malversjon 2 av hver [Skrivebeskyttet]" id="{DEB400D0-9D05-4742-AAFC-69AF39BB72CF}" vid="{0DE037E7-3BD1-4F7A-9C20-372EFC122D0D}"/>
    </a:ext>
  </a:extLst>
</a:theme>
</file>

<file path=ppt/theme/theme6.xml><?xml version="1.0" encoding="utf-8"?>
<a:theme xmlns:a="http://schemas.openxmlformats.org/drawingml/2006/main" name="1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orsk kulturskoleråd - MAL - PP alle farger malversjon 2 av hver [Skrivebeskyttet]" id="{DEB400D0-9D05-4742-AAFC-69AF39BB72CF}" vid="{48DFA4B5-A874-4AAA-8322-B57866E3A558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Norsk kulturskoleråd - MAL - PP</Template>
  <TotalTime>2645</TotalTime>
  <Words>238</Words>
  <Application>Microsoft Office PowerPoint</Application>
  <PresentationFormat>Egendefinert</PresentationFormat>
  <Paragraphs>69</Paragraphs>
  <Slides>12</Slides>
  <Notes>6</Notes>
  <HiddenSlides>1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1_Office-tema</vt:lpstr>
      <vt:lpstr>7_Office-tema</vt:lpstr>
      <vt:lpstr>8_Office-tema</vt:lpstr>
      <vt:lpstr>9_Office-tema</vt:lpstr>
      <vt:lpstr>10_Office-tema</vt:lpstr>
      <vt:lpstr>11_Office-tema</vt:lpstr>
      <vt:lpstr>Nordisk musikk- og kulturskolekonferanse 2017 </vt:lpstr>
      <vt:lpstr>PowerPoint-presentasjon</vt:lpstr>
      <vt:lpstr>Rammeplanen en bestilling fra Landsmøtet 2012: </vt:lpstr>
      <vt:lpstr>Rammeplan for  kulturskolen   Mangfold og fordypning  Kap 1- Kulturskolens samfunnsoppdrag Kap 2- Prinsipper og retningslinjer  Kap 3- Fagplaner Kap 4- Kvalitet i kulturskolen    </vt:lpstr>
      <vt:lpstr>PowerPoint-presentasjon</vt:lpstr>
      <vt:lpstr>PowerPoint-presentasjon</vt:lpstr>
      <vt:lpstr>PowerPoint-presentasjon</vt:lpstr>
      <vt:lpstr>Faghjulene</vt:lpstr>
      <vt:lpstr>PowerPoint-presentasjon</vt:lpstr>
      <vt:lpstr>Lokalt rammeplanarbeid</vt:lpstr>
      <vt:lpstr>PowerPoint-presentasjon</vt:lpstr>
      <vt:lpstr>Dialog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Styringsdokumenter</dc:title>
  <dc:creator>Merete Wilhelmsen</dc:creator>
  <cp:lastModifiedBy>Ann Evy Duun</cp:lastModifiedBy>
  <cp:revision>166</cp:revision>
  <cp:lastPrinted>2016-09-09T09:26:16Z</cp:lastPrinted>
  <dcterms:created xsi:type="dcterms:W3CDTF">2016-09-09T09:04:33Z</dcterms:created>
  <dcterms:modified xsi:type="dcterms:W3CDTF">2017-10-09T13:07:20Z</dcterms:modified>
</cp:coreProperties>
</file>